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"/>
  </p:notesMasterIdLst>
  <p:handoutMasterIdLst>
    <p:handoutMasterId r:id="rId3"/>
  </p:handoutMasterIdLst>
  <p:sldSz cx="9144000" cy="5143500" type="screen16x9"/>
  <p:notesSz cx="6858000" cy="9144000"/>
  <p:embeddedFontLst>
    <p:embeddedFont>
      <p:font typeface="Barlow Medium" panose="020F0502020204030204" pitchFamily="34" charset="0"/>
      <p:regular r:id="rId4"/>
      <p:bold r:id="rId5"/>
      <p:italic r:id="rId6"/>
      <p:bold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Roboto Condensed Light" panose="020F0302020204030204" pitchFamily="34" charset="0"/>
      <p:regular r:id="rId12"/>
      <p:italic r:id="rId13"/>
    </p:embeddedFont>
    <p:embeddedFont>
      <p:font typeface="Rubik" pitchFamily="2" charset="-79"/>
      <p:regular r:id="rId14"/>
      <p:bold r:id="rId15"/>
      <p:italic r:id="rId16"/>
      <p:boldItalic r:id="rId17"/>
    </p:embeddedFont>
    <p:embeddedFont>
      <p:font typeface="Rubik Black" pitchFamily="2" charset="-79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30">
          <p15:clr>
            <a:srgbClr val="FF00FF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21336DB-6406-4C36-9F03-88B297CBAD5F}">
  <a:tblStyle styleId="{A21336DB-6406-4C36-9F03-88B297CBAD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49"/>
    <p:restoredTop sz="94561"/>
  </p:normalViewPr>
  <p:slideViewPr>
    <p:cSldViewPr snapToGrid="0">
      <p:cViewPr varScale="1">
        <p:scale>
          <a:sx n="179" d="100"/>
          <a:sy n="179" d="100"/>
        </p:scale>
        <p:origin x="1232" y="176"/>
      </p:cViewPr>
      <p:guideLst>
        <p:guide orient="horz" pos="63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handoutMaster" Target="handoutMasters/handoutMaster1.xml"/><Relationship Id="rId21" Type="http://schemas.openxmlformats.org/officeDocument/2006/relationships/presProps" Target="pres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notesMaster" Target="notesMasters/notesMaster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ableStyles" Target="tableStyles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heme" Target="theme/theme1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F38193FD-BA3D-51BE-97FF-45355B02E97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A56DE5F0-EC64-A4C9-7DDF-C085F33084A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6C9F0-2337-DD4B-A62E-2C67768BEE2E}" type="datetimeFigureOut">
              <a:rPr lang="nl-NL" smtClean="0"/>
              <a:t>08-04-2023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6E2BA82-A859-F9D3-2413-93F2486DDB8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69E69A7-C9E8-4C79-BA09-B1D8B27290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07869-82C4-A94B-84CF-16FB3388D583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98610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50" y="2841716"/>
            <a:ext cx="7717500" cy="12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 b="0">
                <a:solidFill>
                  <a:schemeClr val="accent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50" y="3903266"/>
            <a:ext cx="77175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528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1_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1246600"/>
            <a:ext cx="9144000" cy="389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114694" y="1526697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3" name="Google Shape;20;p4">
            <a:extLst>
              <a:ext uri="{FF2B5EF4-FFF2-40B4-BE49-F238E27FC236}">
                <a16:creationId xmlns:a16="http://schemas.microsoft.com/office/drawing/2014/main" id="{74499444-7C48-9EEC-A28A-974844D5B310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4772294" y="1526697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4" name="Google Shape;20;p4">
            <a:extLst>
              <a:ext uri="{FF2B5EF4-FFF2-40B4-BE49-F238E27FC236}">
                <a16:creationId xmlns:a16="http://schemas.microsoft.com/office/drawing/2014/main" id="{88208A34-AD14-D25E-FDB4-0D18B703BC88}"/>
              </a:ext>
            </a:extLst>
          </p:cNvPr>
          <p:cNvSpPr txBox="1">
            <a:spLocks noGrp="1"/>
          </p:cNvSpPr>
          <p:nvPr>
            <p:ph type="body" idx="11"/>
          </p:nvPr>
        </p:nvSpPr>
        <p:spPr>
          <a:xfrm>
            <a:off x="1114693" y="3145737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5" name="Google Shape;20;p4">
            <a:extLst>
              <a:ext uri="{FF2B5EF4-FFF2-40B4-BE49-F238E27FC236}">
                <a16:creationId xmlns:a16="http://schemas.microsoft.com/office/drawing/2014/main" id="{B3865BE3-BCC6-3C63-6A2C-B46D1B795EF8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4772294" y="3143544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6" name="Google Shape;20;p4">
            <a:extLst>
              <a:ext uri="{FF2B5EF4-FFF2-40B4-BE49-F238E27FC236}">
                <a16:creationId xmlns:a16="http://schemas.microsoft.com/office/drawing/2014/main" id="{2B45556F-D00A-8E54-F92E-768F16FAAAE0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702675" y="1193574"/>
            <a:ext cx="7728075" cy="3331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pPr lvl="0"/>
            <a:endParaRPr dirty="0"/>
          </a:p>
        </p:txBody>
      </p:sp>
      <p:pic>
        <p:nvPicPr>
          <p:cNvPr id="8" name="Comp 1">
            <a:hlinkClick r:id="" action="ppaction://media"/>
            <a:extLst>
              <a:ext uri="{FF2B5EF4-FFF2-40B4-BE49-F238E27FC236}">
                <a16:creationId xmlns:a16="http://schemas.microsoft.com/office/drawing/2014/main" id="{D2B1C0ED-A0FE-D71E-F57D-7AE8E3BDD9B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63687" y="143500"/>
            <a:ext cx="736313" cy="736313"/>
          </a:xfrm>
          <a:prstGeom prst="rect">
            <a:avLst/>
          </a:prstGeom>
        </p:spPr>
      </p:pic>
      <p:sp>
        <p:nvSpPr>
          <p:cNvPr id="9" name="Google Shape;19;p4">
            <a:extLst>
              <a:ext uri="{FF2B5EF4-FFF2-40B4-BE49-F238E27FC236}">
                <a16:creationId xmlns:a16="http://schemas.microsoft.com/office/drawing/2014/main" id="{AE223AAD-296B-86C3-B0BF-55B9DE0955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44935"/>
            <a:ext cx="7550437" cy="10000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455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 userDrawn="1">
  <p:cSld name="1_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 idx="2"/>
          </p:nvPr>
        </p:nvSpPr>
        <p:spPr>
          <a:xfrm>
            <a:off x="754145" y="2915700"/>
            <a:ext cx="4911364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184D95A1-5CE8-0C45-B36C-097F68891D4E}"/>
              </a:ext>
            </a:extLst>
          </p:cNvPr>
          <p:cNvSpPr/>
          <p:nvPr userDrawn="1"/>
        </p:nvSpPr>
        <p:spPr>
          <a:xfrm>
            <a:off x="6419654" y="0"/>
            <a:ext cx="2724346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90D2354-5EB4-69B7-7C47-0A054DF8C49B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419654" y="188536"/>
            <a:ext cx="2545237" cy="4807669"/>
          </a:xfrm>
        </p:spPr>
        <p:txBody>
          <a:bodyPr/>
          <a:lstStyle>
            <a:lvl1pPr marL="469900" indent="-342900">
              <a:buSzPct val="100000"/>
              <a:buFont typeface="+mj-lt"/>
              <a:buAutoNum type="arabicPeriod"/>
              <a:defRPr sz="1050" spc="0"/>
            </a:lvl1pPr>
          </a:lstStyle>
          <a:p>
            <a:pPr lvl="0"/>
            <a:r>
              <a:rPr lang="nl-NL" dirty="0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194095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1_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1246600"/>
            <a:ext cx="9144000" cy="389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114694" y="1526697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3" name="Google Shape;20;p4">
            <a:extLst>
              <a:ext uri="{FF2B5EF4-FFF2-40B4-BE49-F238E27FC236}">
                <a16:creationId xmlns:a16="http://schemas.microsoft.com/office/drawing/2014/main" id="{74499444-7C48-9EEC-A28A-974844D5B310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4772294" y="1526697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4" name="Google Shape;20;p4">
            <a:extLst>
              <a:ext uri="{FF2B5EF4-FFF2-40B4-BE49-F238E27FC236}">
                <a16:creationId xmlns:a16="http://schemas.microsoft.com/office/drawing/2014/main" id="{88208A34-AD14-D25E-FDB4-0D18B703BC88}"/>
              </a:ext>
            </a:extLst>
          </p:cNvPr>
          <p:cNvSpPr txBox="1">
            <a:spLocks noGrp="1"/>
          </p:cNvSpPr>
          <p:nvPr>
            <p:ph type="body" idx="11"/>
          </p:nvPr>
        </p:nvSpPr>
        <p:spPr>
          <a:xfrm>
            <a:off x="1114693" y="3145737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5" name="Google Shape;20;p4">
            <a:extLst>
              <a:ext uri="{FF2B5EF4-FFF2-40B4-BE49-F238E27FC236}">
                <a16:creationId xmlns:a16="http://schemas.microsoft.com/office/drawing/2014/main" id="{B3865BE3-BCC6-3C63-6A2C-B46D1B795EF8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4772294" y="3143544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6" name="Google Shape;20;p4">
            <a:extLst>
              <a:ext uri="{FF2B5EF4-FFF2-40B4-BE49-F238E27FC236}">
                <a16:creationId xmlns:a16="http://schemas.microsoft.com/office/drawing/2014/main" id="{2B45556F-D00A-8E54-F92E-768F16FAAAE0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702675" y="1193574"/>
            <a:ext cx="7728075" cy="3331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pPr lvl="0"/>
            <a:endParaRPr dirty="0"/>
          </a:p>
        </p:txBody>
      </p:sp>
      <p:pic>
        <p:nvPicPr>
          <p:cNvPr id="8" name="Comp 1">
            <a:hlinkClick r:id="" action="ppaction://media"/>
            <a:extLst>
              <a:ext uri="{FF2B5EF4-FFF2-40B4-BE49-F238E27FC236}">
                <a16:creationId xmlns:a16="http://schemas.microsoft.com/office/drawing/2014/main" id="{D2B1C0ED-A0FE-D71E-F57D-7AE8E3BDD9B3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63687" y="143500"/>
            <a:ext cx="736313" cy="736313"/>
          </a:xfrm>
          <a:prstGeom prst="rect">
            <a:avLst/>
          </a:prstGeom>
        </p:spPr>
      </p:pic>
      <p:sp>
        <p:nvSpPr>
          <p:cNvPr id="9" name="Google Shape;19;p4">
            <a:extLst>
              <a:ext uri="{FF2B5EF4-FFF2-40B4-BE49-F238E27FC236}">
                <a16:creationId xmlns:a16="http://schemas.microsoft.com/office/drawing/2014/main" id="{AE223AAD-296B-86C3-B0BF-55B9DE0955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44935"/>
            <a:ext cx="7539862" cy="10000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5182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3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1_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1246600"/>
            <a:ext cx="9144000" cy="389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114694" y="1526697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3" name="Google Shape;20;p4">
            <a:extLst>
              <a:ext uri="{FF2B5EF4-FFF2-40B4-BE49-F238E27FC236}">
                <a16:creationId xmlns:a16="http://schemas.microsoft.com/office/drawing/2014/main" id="{74499444-7C48-9EEC-A28A-974844D5B310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4772294" y="1526697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4" name="Google Shape;20;p4">
            <a:extLst>
              <a:ext uri="{FF2B5EF4-FFF2-40B4-BE49-F238E27FC236}">
                <a16:creationId xmlns:a16="http://schemas.microsoft.com/office/drawing/2014/main" id="{88208A34-AD14-D25E-FDB4-0D18B703BC88}"/>
              </a:ext>
            </a:extLst>
          </p:cNvPr>
          <p:cNvSpPr txBox="1">
            <a:spLocks noGrp="1"/>
          </p:cNvSpPr>
          <p:nvPr>
            <p:ph type="body" idx="11"/>
          </p:nvPr>
        </p:nvSpPr>
        <p:spPr>
          <a:xfrm>
            <a:off x="1114693" y="3145737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5" name="Google Shape;20;p4">
            <a:extLst>
              <a:ext uri="{FF2B5EF4-FFF2-40B4-BE49-F238E27FC236}">
                <a16:creationId xmlns:a16="http://schemas.microsoft.com/office/drawing/2014/main" id="{B3865BE3-BCC6-3C63-6A2C-B46D1B795EF8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4772294" y="3143544"/>
            <a:ext cx="3100467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6" name="Google Shape;20;p4">
            <a:extLst>
              <a:ext uri="{FF2B5EF4-FFF2-40B4-BE49-F238E27FC236}">
                <a16:creationId xmlns:a16="http://schemas.microsoft.com/office/drawing/2014/main" id="{2B45556F-D00A-8E54-F92E-768F16FAAAE0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702675" y="1193574"/>
            <a:ext cx="7728075" cy="3331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pPr lvl="0"/>
            <a:endParaRPr dirty="0"/>
          </a:p>
        </p:txBody>
      </p:sp>
      <p:sp>
        <p:nvSpPr>
          <p:cNvPr id="2" name="Google Shape;19;p4">
            <a:extLst>
              <a:ext uri="{FF2B5EF4-FFF2-40B4-BE49-F238E27FC236}">
                <a16:creationId xmlns:a16="http://schemas.microsoft.com/office/drawing/2014/main" id="{1CAF06B0-A785-D76E-B5FF-3A111648EB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44935"/>
            <a:ext cx="7717500" cy="10000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9604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1_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1246600"/>
            <a:ext cx="9144000" cy="389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114695" y="1526697"/>
            <a:ext cx="2653742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3" name="Google Shape;20;p4">
            <a:extLst>
              <a:ext uri="{FF2B5EF4-FFF2-40B4-BE49-F238E27FC236}">
                <a16:creationId xmlns:a16="http://schemas.microsoft.com/office/drawing/2014/main" id="{74499444-7C48-9EEC-A28A-974844D5B310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4048694" y="1526697"/>
            <a:ext cx="2653742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4" name="Google Shape;20;p4">
            <a:extLst>
              <a:ext uri="{FF2B5EF4-FFF2-40B4-BE49-F238E27FC236}">
                <a16:creationId xmlns:a16="http://schemas.microsoft.com/office/drawing/2014/main" id="{88208A34-AD14-D25E-FDB4-0D18B703BC88}"/>
              </a:ext>
            </a:extLst>
          </p:cNvPr>
          <p:cNvSpPr txBox="1">
            <a:spLocks noGrp="1"/>
          </p:cNvSpPr>
          <p:nvPr>
            <p:ph type="body" idx="11"/>
          </p:nvPr>
        </p:nvSpPr>
        <p:spPr>
          <a:xfrm>
            <a:off x="1114694" y="3145737"/>
            <a:ext cx="2653742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5" name="Google Shape;20;p4">
            <a:extLst>
              <a:ext uri="{FF2B5EF4-FFF2-40B4-BE49-F238E27FC236}">
                <a16:creationId xmlns:a16="http://schemas.microsoft.com/office/drawing/2014/main" id="{B3865BE3-BCC6-3C63-6A2C-B46D1B795EF8}"/>
              </a:ext>
            </a:extLst>
          </p:cNvPr>
          <p:cNvSpPr txBox="1">
            <a:spLocks noGrp="1"/>
          </p:cNvSpPr>
          <p:nvPr>
            <p:ph type="body" idx="12"/>
          </p:nvPr>
        </p:nvSpPr>
        <p:spPr>
          <a:xfrm>
            <a:off x="4048694" y="3143544"/>
            <a:ext cx="2653742" cy="13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6" name="Google Shape;20;p4">
            <a:extLst>
              <a:ext uri="{FF2B5EF4-FFF2-40B4-BE49-F238E27FC236}">
                <a16:creationId xmlns:a16="http://schemas.microsoft.com/office/drawing/2014/main" id="{2B45556F-D00A-8E54-F92E-768F16FAAAE0}"/>
              </a:ext>
            </a:extLst>
          </p:cNvPr>
          <p:cNvSpPr txBox="1">
            <a:spLocks noGrp="1"/>
          </p:cNvSpPr>
          <p:nvPr>
            <p:ph type="body" idx="13"/>
          </p:nvPr>
        </p:nvSpPr>
        <p:spPr>
          <a:xfrm>
            <a:off x="702675" y="1193574"/>
            <a:ext cx="7728075" cy="3331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Medium"/>
              <a:buNone/>
              <a:defRPr sz="12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pPr lvl="0"/>
            <a:endParaRPr dirty="0"/>
          </a:p>
        </p:txBody>
      </p:sp>
      <p:sp>
        <p:nvSpPr>
          <p:cNvPr id="7" name="Google Shape;19;p4">
            <a:extLst>
              <a:ext uri="{FF2B5EF4-FFF2-40B4-BE49-F238E27FC236}">
                <a16:creationId xmlns:a16="http://schemas.microsoft.com/office/drawing/2014/main" id="{B2D1358C-8E27-FBD2-3470-46276C1226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244935"/>
            <a:ext cx="7717500" cy="10000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1326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1_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7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195718EF-FD88-0A50-3A75-B7F47B2E8209}"/>
              </a:ext>
            </a:extLst>
          </p:cNvPr>
          <p:cNvSpPr/>
          <p:nvPr userDrawn="1"/>
        </p:nvSpPr>
        <p:spPr>
          <a:xfrm>
            <a:off x="3799861" y="2070340"/>
            <a:ext cx="1544128" cy="26655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NL" sz="1400" dirty="0"/>
          </a:p>
          <a:p>
            <a:pPr algn="ctr"/>
            <a:r>
              <a:rPr lang="nl-NL" sz="3600" dirty="0"/>
              <a:t>1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6E156F2B-C8A9-F526-ED2E-D229C81558C8}"/>
              </a:ext>
            </a:extLst>
          </p:cNvPr>
          <p:cNvSpPr/>
          <p:nvPr userDrawn="1"/>
        </p:nvSpPr>
        <p:spPr>
          <a:xfrm>
            <a:off x="2255733" y="2967486"/>
            <a:ext cx="1544128" cy="17684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NL" sz="1400" dirty="0"/>
          </a:p>
          <a:p>
            <a:pPr algn="ctr"/>
            <a:r>
              <a:rPr lang="nl-NL" sz="3600" dirty="0"/>
              <a:t>2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5A9B16CD-93AF-52C4-FFA2-FF43D9DF8C31}"/>
              </a:ext>
            </a:extLst>
          </p:cNvPr>
          <p:cNvSpPr/>
          <p:nvPr userDrawn="1"/>
        </p:nvSpPr>
        <p:spPr>
          <a:xfrm>
            <a:off x="5343989" y="3588588"/>
            <a:ext cx="1544128" cy="1147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nl-NL" sz="1400" dirty="0"/>
          </a:p>
          <a:p>
            <a:pPr algn="ctr"/>
            <a:r>
              <a:rPr lang="nl-NL" sz="3600" dirty="0"/>
              <a:t>3</a:t>
            </a:r>
          </a:p>
        </p:txBody>
      </p:sp>
      <p:sp>
        <p:nvSpPr>
          <p:cNvPr id="26" name="Google Shape;20;p4">
            <a:extLst>
              <a:ext uri="{FF2B5EF4-FFF2-40B4-BE49-F238E27FC236}">
                <a16:creationId xmlns:a16="http://schemas.microsoft.com/office/drawing/2014/main" id="{09686254-D360-055B-DC1D-0695D90467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799861" y="1070702"/>
            <a:ext cx="1544128" cy="999637"/>
          </a:xfrm>
          <a:prstGeom prst="rect">
            <a:avLst/>
          </a:prstGeom>
        </p:spPr>
        <p:txBody>
          <a:bodyPr spcFirstLastPara="1" wrap="square" lIns="72000" tIns="0" rIns="72000" bIns="720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Tx/>
              <a:buNone/>
              <a:defRPr sz="18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27" name="Google Shape;20;p4">
            <a:extLst>
              <a:ext uri="{FF2B5EF4-FFF2-40B4-BE49-F238E27FC236}">
                <a16:creationId xmlns:a16="http://schemas.microsoft.com/office/drawing/2014/main" id="{D1110129-71B3-A3C5-6320-703CDD54929C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2255733" y="1967848"/>
            <a:ext cx="1544128" cy="999637"/>
          </a:xfrm>
          <a:prstGeom prst="rect">
            <a:avLst/>
          </a:prstGeom>
        </p:spPr>
        <p:txBody>
          <a:bodyPr spcFirstLastPara="1" wrap="square" lIns="72000" tIns="0" rIns="72000" bIns="720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Tx/>
              <a:buNone/>
              <a:defRPr sz="18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28" name="Google Shape;20;p4">
            <a:extLst>
              <a:ext uri="{FF2B5EF4-FFF2-40B4-BE49-F238E27FC236}">
                <a16:creationId xmlns:a16="http://schemas.microsoft.com/office/drawing/2014/main" id="{790F2B85-E944-3CCC-E631-CA8364E7F10B}"/>
              </a:ext>
            </a:extLst>
          </p:cNvPr>
          <p:cNvSpPr txBox="1">
            <a:spLocks noGrp="1"/>
          </p:cNvSpPr>
          <p:nvPr>
            <p:ph type="body" idx="11"/>
          </p:nvPr>
        </p:nvSpPr>
        <p:spPr>
          <a:xfrm>
            <a:off x="5343989" y="2571750"/>
            <a:ext cx="1544128" cy="999637"/>
          </a:xfrm>
          <a:prstGeom prst="rect">
            <a:avLst/>
          </a:prstGeom>
        </p:spPr>
        <p:txBody>
          <a:bodyPr spcFirstLastPara="1" wrap="square" lIns="72000" tIns="0" rIns="72000" bIns="72000" anchor="b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Tx/>
              <a:buNone/>
              <a:defRPr sz="18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1784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1_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7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5290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1_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1246600"/>
            <a:ext cx="9144000" cy="3896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7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13250" y="1234450"/>
            <a:ext cx="7717500" cy="33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Barlow Medium"/>
              <a:buAutoNum type="arabicPeriod"/>
              <a:defRPr sz="1800"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89557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>
        <p:tmplLst>
          <p:tmpl lvl="1">
            <p:tnLst>
              <p:par>
                <p:cTn presetID="1" presetClass="entr" presetSubtype="0" fill="hold" nodeType="clickEffect" nodePh="1">
                  <p:stCondLst>
                    <p:cond delay="0"/>
                  </p:stCondLst>
                  <p:endCondLst>
                    <p:cond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50" y="2841716"/>
            <a:ext cx="7717500" cy="122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 b="0">
                <a:solidFill>
                  <a:schemeClr val="accent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50" y="3903266"/>
            <a:ext cx="77175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2" name="come-on-boy-8018">
            <a:hlinkClick r:id="" action="ppaction://media"/>
            <a:extLst>
              <a:ext uri="{FF2B5EF4-FFF2-40B4-BE49-F238E27FC236}">
                <a16:creationId xmlns:a16="http://schemas.microsoft.com/office/drawing/2014/main" id="{2C2ABEB6-D916-ACB8-64CA-416D7FCDF8BE}"/>
              </a:ext>
            </a:extLst>
          </p:cNvPr>
          <p:cNvPicPr>
            <a:picLocks noChangeAspect="1"/>
          </p:cNvPicPr>
          <p:nvPr userDrawn="1"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" y="476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382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ubik"/>
              <a:buNone/>
              <a:defRPr sz="3000" b="1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ubik"/>
              <a:buNone/>
              <a:defRPr sz="3000" b="1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ubik"/>
              <a:buNone/>
              <a:defRPr sz="3000" b="1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ubik"/>
              <a:buNone/>
              <a:defRPr sz="3000" b="1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ubik"/>
              <a:buNone/>
              <a:defRPr sz="3000" b="1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ubik"/>
              <a:buNone/>
              <a:defRPr sz="3000" b="1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ubik"/>
              <a:buNone/>
              <a:defRPr sz="3000" b="1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ubik"/>
              <a:buNone/>
              <a:defRPr sz="3000" b="1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ubik"/>
              <a:buNone/>
              <a:defRPr sz="3000" b="1">
                <a:solidFill>
                  <a:schemeClr val="accent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Medium"/>
              <a:buChar char="●"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Medium"/>
              <a:buChar char="○"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Medium"/>
              <a:buChar char="■"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Medium"/>
              <a:buChar char="●"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Medium"/>
              <a:buChar char="○"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Medium"/>
              <a:buChar char="■"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Medium"/>
              <a:buChar char="●"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Medium"/>
              <a:buChar char="○"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Barlow Medium"/>
              <a:buChar char="■"/>
              <a:defRPr sz="16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77" r:id="rId2"/>
    <p:sldLayoutId id="2147483680" r:id="rId3"/>
    <p:sldLayoutId id="2147483679" r:id="rId4"/>
    <p:sldLayoutId id="2147483678" r:id="rId5"/>
    <p:sldLayoutId id="2147483682" r:id="rId6"/>
    <p:sldLayoutId id="2147483683" r:id="rId7"/>
    <p:sldLayoutId id="2147483684" r:id="rId8"/>
    <p:sldLayoutId id="2147483685" r:id="rId9"/>
    <p:sldLayoutId id="214748368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bg1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chemeClr val="bg1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FF00FF"/>
          </p15:clr>
        </p15:guide>
        <p15:guide id="2" pos="5311">
          <p15:clr>
            <a:srgbClr val="FF00FF"/>
          </p15:clr>
        </p15:guide>
        <p15:guide id="3" orient="horz" pos="340">
          <p15:clr>
            <a:srgbClr val="FF00FF"/>
          </p15:clr>
        </p15:guide>
        <p15:guide id="4" orient="horz" pos="2903">
          <p15:clr>
            <a:srgbClr val="FF00FF"/>
          </p15:clr>
        </p15:guide>
        <p15:guide id="5" orient="horz">
          <p15:clr>
            <a:srgbClr val="EA4335"/>
          </p15:clr>
        </p15:guide>
        <p15:guide id="6" orient="horz" pos="3240">
          <p15:clr>
            <a:srgbClr val="EA4335"/>
          </p15:clr>
        </p15:guide>
        <p15:guide id="7">
          <p15:clr>
            <a:srgbClr val="EA4335"/>
          </p15:clr>
        </p15:guide>
        <p15:guide id="8" pos="5760">
          <p15:clr>
            <a:srgbClr val="EA4335"/>
          </p15:clr>
        </p15:guide>
      </p15:sldGuideLst>
    </p:ext>
  </p:extLst>
</p:sldMaster>
</file>

<file path=ppt/theme/theme1.xml><?xml version="1.0" encoding="utf-8"?>
<a:theme xmlns:a="http://schemas.openxmlformats.org/drawingml/2006/main" name="Retail Trends by Slidesgo">
  <a:themeElements>
    <a:clrScheme name="Diepblauw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1832</TotalTime>
  <Words>0</Words>
  <Application>Microsoft Macintosh PowerPoint</Application>
  <PresentationFormat>Diavoorstelling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6</vt:i4>
      </vt:variant>
      <vt:variant>
        <vt:lpstr>Thema</vt:lpstr>
      </vt:variant>
      <vt:variant>
        <vt:i4>1</vt:i4>
      </vt:variant>
      <vt:variant>
        <vt:lpstr>Diatitels</vt:lpstr>
      </vt:variant>
      <vt:variant>
        <vt:i4>0</vt:i4>
      </vt:variant>
    </vt:vector>
  </HeadingPairs>
  <TitlesOfParts>
    <vt:vector size="7" baseType="lpstr">
      <vt:lpstr>Arial</vt:lpstr>
      <vt:lpstr>Rubik Black</vt:lpstr>
      <vt:lpstr>Barlow Medium</vt:lpstr>
      <vt:lpstr>Rubik</vt:lpstr>
      <vt:lpstr>Roboto Condensed Light</vt:lpstr>
      <vt:lpstr>Calibri</vt:lpstr>
      <vt:lpstr>Retail Trends by Slidesgo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SVR-O</dc:title>
  <cp:lastModifiedBy>Robert van Dijk</cp:lastModifiedBy>
  <cp:revision>35</cp:revision>
  <dcterms:modified xsi:type="dcterms:W3CDTF">2023-04-08T17:01:58Z</dcterms:modified>
</cp:coreProperties>
</file>